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36b1690e8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36b1690e8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36b1690e8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136b1690e8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36b1690e8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136b1690e8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136b1690e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136b1690e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136b1690e8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136b1690e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136b1690e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136b1690e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136b1690e8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136b1690e8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36b1690e8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36b1690e8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36b1690e8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36b1690e8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136b1690e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136b1690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36b1690e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136b1690e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136b1690e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136b1690e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136b1690e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136b1690e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36b1690e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36b1690e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136b1690e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136b1690e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136b1690e8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136b1690e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" y="0"/>
            <a:ext cx="86036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"/>
            <a:ext cx="9144001" cy="4836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"/>
            <a:ext cx="9143999" cy="5044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7"/>
            <a:ext cx="9143999" cy="5132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4969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" y="0"/>
            <a:ext cx="864848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403"/>
            <a:ext cx="9144000" cy="5098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4001" cy="4840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" y="0"/>
            <a:ext cx="906131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861"/>
            <a:ext cx="9144001" cy="4820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50" y="116746"/>
            <a:ext cx="9143999" cy="4910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" y="0"/>
            <a:ext cx="882268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96" y="0"/>
            <a:ext cx="850655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12" y="0"/>
            <a:ext cx="90961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" y="0"/>
            <a:ext cx="901717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52609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"/>
            <a:ext cx="9143999" cy="5003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